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4" r:id="rId3"/>
  </p:sldMasterIdLst>
  <p:notesMasterIdLst>
    <p:notesMasterId r:id="rId6"/>
  </p:notesMasterIdLst>
  <p:sldIdLst>
    <p:sldId id="264" r:id="rId4"/>
    <p:sldId id="267" r:id="rId5"/>
    <p:sldId id="265" r:id="rId7"/>
    <p:sldId id="266" r:id="rId8"/>
    <p:sldId id="268" r:id="rId9"/>
    <p:sldId id="273" r:id="rId10"/>
    <p:sldId id="269" r:id="rId11"/>
    <p:sldId id="270" r:id="rId12"/>
    <p:sldId id="271" r:id="rId13"/>
    <p:sldId id="274" r:id="rId14"/>
  </p:sldIdLst>
  <p:sldSz cx="24384000" cy="13716000"/>
  <p:notesSz cx="6858000" cy="9144000"/>
  <p:embeddedFontLst>
    <p:embeddedFont>
      <p:font typeface="汉仪中简黑简" panose="00020600040101010101" charset="-122"/>
      <p:regular r:id="rId19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3.png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image" Target="../media/image5.png"/><Relationship Id="rId4" Type="http://schemas.openxmlformats.org/officeDocument/2006/relationships/tags" Target="../tags/tag12.xml"/><Relationship Id="rId3" Type="http://schemas.openxmlformats.org/officeDocument/2006/relationships/image" Target="../media/image4.png"/><Relationship Id="rId2" Type="http://schemas.openxmlformats.org/officeDocument/2006/relationships/tags" Target="../tags/tag11.xml"/><Relationship Id="rId10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image" Target="../media/image7.png"/><Relationship Id="rId5" Type="http://schemas.openxmlformats.org/officeDocument/2006/relationships/tags" Target="../tags/tag20.xml"/><Relationship Id="rId4" Type="http://schemas.openxmlformats.org/officeDocument/2006/relationships/image" Target="../media/image6.png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image" Target="../media/image5.png"/><Relationship Id="rId4" Type="http://schemas.openxmlformats.org/officeDocument/2006/relationships/tags" Target="../tags/tag26.xml"/><Relationship Id="rId3" Type="http://schemas.openxmlformats.org/officeDocument/2006/relationships/image" Target="../media/image4.png"/><Relationship Id="rId2" Type="http://schemas.openxmlformats.org/officeDocument/2006/relationships/tags" Target="../tags/tag25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image" Target="../media/image5.png"/><Relationship Id="rId4" Type="http://schemas.openxmlformats.org/officeDocument/2006/relationships/tags" Target="../tags/tag34.xml"/><Relationship Id="rId3" Type="http://schemas.openxmlformats.org/officeDocument/2006/relationships/image" Target="../media/image4.png"/><Relationship Id="rId2" Type="http://schemas.openxmlformats.org/officeDocument/2006/relationships/tags" Target="../tags/tag3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9.png"/><Relationship Id="rId5" Type="http://schemas.openxmlformats.org/officeDocument/2006/relationships/tags" Target="../tags/tag45.xml"/><Relationship Id="rId4" Type="http://schemas.openxmlformats.org/officeDocument/2006/relationships/image" Target="../media/image8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image" Target="../media/image5.png"/><Relationship Id="rId4" Type="http://schemas.openxmlformats.org/officeDocument/2006/relationships/tags" Target="../tags/tag54.xml"/><Relationship Id="rId3" Type="http://schemas.openxmlformats.org/officeDocument/2006/relationships/image" Target="../media/image4.png"/><Relationship Id="rId2" Type="http://schemas.openxmlformats.org/officeDocument/2006/relationships/tags" Target="../tags/tag53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image" Target="../media/image5.png"/><Relationship Id="rId4" Type="http://schemas.openxmlformats.org/officeDocument/2006/relationships/tags" Target="../tags/tag62.xml"/><Relationship Id="rId3" Type="http://schemas.openxmlformats.org/officeDocument/2006/relationships/image" Target="../media/image4.png"/><Relationship Id="rId2" Type="http://schemas.openxmlformats.org/officeDocument/2006/relationships/tags" Target="../tags/tag61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image" Target="../media/image5.png"/><Relationship Id="rId4" Type="http://schemas.openxmlformats.org/officeDocument/2006/relationships/tags" Target="../tags/tag69.xml"/><Relationship Id="rId3" Type="http://schemas.openxmlformats.org/officeDocument/2006/relationships/image" Target="../media/image4.png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image" Target="../media/image11.png"/><Relationship Id="rId5" Type="http://schemas.openxmlformats.org/officeDocument/2006/relationships/tags" Target="../tags/tag76.xml"/><Relationship Id="rId4" Type="http://schemas.openxmlformats.org/officeDocument/2006/relationships/image" Target="../media/image10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image" Target="../media/image5.png"/><Relationship Id="rId4" Type="http://schemas.openxmlformats.org/officeDocument/2006/relationships/tags" Target="../tags/tag84.xml"/><Relationship Id="rId3" Type="http://schemas.openxmlformats.org/officeDocument/2006/relationships/image" Target="../media/image4.png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image" Target="../media/image4.png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image" Target="../media/image4.png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image" Target="../media/image5.png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image" Target="../media/image4.png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5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image" Target="../media/image5.png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说明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638810" indent="-12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638810" indent="4445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638810" indent="901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638810" indent="1358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“著名引文”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一碗沙拉配有炒饭、水煮蛋和一双筷子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5" name="一碗三文鱼饼、沙拉和鹰嘴豆泥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6" name="一碗宽意大利面配有欧芹黄油、烤榛子和帕尔马干酪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一碗沙拉配有炒饭、水煮蛋和一双筷子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-19686" y="-636"/>
            <a:ext cx="24425886" cy="137172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7200">
              <a:solidFill>
                <a:schemeClr val="lt1"/>
              </a:solidFill>
            </a:endParaRPr>
          </a:p>
        </p:txBody>
      </p:sp>
      <p:pic>
        <p:nvPicPr>
          <p:cNvPr id="11" name="图片 10" descr="/Users/wangweisen/Desktop/T.pngT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21748908" y="0"/>
            <a:ext cx="2635092" cy="2625074"/>
          </a:xfrm>
          <a:prstGeom prst="rect">
            <a:avLst/>
          </a:prstGeom>
        </p:spPr>
      </p:pic>
      <p:pic>
        <p:nvPicPr>
          <p:cNvPr id="12" name="图片 11" descr="/Users/wangweisen/Desktop/ttt.pngtt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21726058" y="11010900"/>
            <a:ext cx="2679532" cy="2705100"/>
          </a:xfrm>
          <a:prstGeom prst="rect">
            <a:avLst/>
          </a:prstGeom>
        </p:spPr>
      </p:pic>
      <p:pic>
        <p:nvPicPr>
          <p:cNvPr id="10" name="图片 9" descr="/Users/wangweisen/Desktop/TT.pngTT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0" y="-25400"/>
            <a:ext cx="8486544" cy="12104344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1" hasCustomPrompt="1"/>
            <p:custDataLst>
              <p:tags r:id="rId12"/>
            </p:custDataLst>
          </p:nvPr>
        </p:nvSpPr>
        <p:spPr>
          <a:xfrm>
            <a:off x="7978588" y="4136662"/>
            <a:ext cx="16405402" cy="2706370"/>
          </a:xfrm>
          <a:noFill/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28800" b="1" i="0" u="none" strike="noStrike" kern="1200" cap="none" spc="40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雅酷黑 85W" panose="020B0904020202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文本占位符 3"/>
          <p:cNvSpPr/>
          <p:nvPr>
            <p:ph type="body" idx="2" hasCustomPrompt="1"/>
            <p:custDataLst>
              <p:tags r:id="rId13"/>
            </p:custDataLst>
          </p:nvPr>
        </p:nvSpPr>
        <p:spPr>
          <a:xfrm>
            <a:off x="9597836" y="7569194"/>
            <a:ext cx="13166904" cy="1083230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04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5" name="文本占位符 4"/>
          <p:cNvSpPr/>
          <p:nvPr>
            <p:ph type="body" idx="3" hasCustomPrompt="1"/>
            <p:custDataLst>
              <p:tags r:id="rId14"/>
            </p:custDataLst>
          </p:nvPr>
        </p:nvSpPr>
        <p:spPr>
          <a:xfrm>
            <a:off x="12979866" y="8964156"/>
            <a:ext cx="6402844" cy="938800"/>
          </a:xfrm>
          <a:noFill/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88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7" name="图片 6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339764" y="886468"/>
            <a:ext cx="21704474" cy="883928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1339764" y="1905016"/>
            <a:ext cx="21704474" cy="1077781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564" y="-8254"/>
            <a:ext cx="24385270" cy="137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  <p:pic>
        <p:nvPicPr>
          <p:cNvPr id="3" name="图片 2" descr="/Users/wangweisen/Desktop/组 1.png组 1"/>
          <p:cNvPicPr/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19616" y="8244"/>
            <a:ext cx="9447424" cy="13716654"/>
          </a:xfrm>
          <a:prstGeom prst="rect">
            <a:avLst/>
          </a:prstGeom>
        </p:spPr>
      </p:pic>
      <p:pic>
        <p:nvPicPr>
          <p:cNvPr id="2" name="图片 1" descr="矩形 1 拷贝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591414" y="1690090"/>
            <a:ext cx="16793150" cy="1035106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2"/>
          <p:cNvSpPr/>
          <p:nvPr>
            <p:ph type="ctrTitle" idx="1" hasCustomPrompt="1"/>
            <p:custDataLst>
              <p:tags r:id="rId10"/>
            </p:custDataLst>
          </p:nvPr>
        </p:nvSpPr>
        <p:spPr>
          <a:xfrm>
            <a:off x="7978588" y="7627618"/>
            <a:ext cx="16405402" cy="2056416"/>
          </a:xfrm>
          <a:noFill/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21600" b="0" i="0" u="none" strike="noStrike" kern="1200" cap="none" spc="300" normalizeH="0" baseline="0" noProof="1" dirty="0">
                <a:solidFill>
                  <a:schemeClr val="accen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雅酷黑 85W" panose="020B0904020202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8" name="图片 7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339764" y="886468"/>
            <a:ext cx="21704474" cy="883928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1339860" y="1905016"/>
            <a:ext cx="10566484" cy="1077781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12477754" y="1905016"/>
            <a:ext cx="10566484" cy="10777814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鳄梨和酸橙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10" name="图片 9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339764" y="886468"/>
            <a:ext cx="21704474" cy="883928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1339860" y="1905016"/>
            <a:ext cx="10566484" cy="762006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8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</a:defRPr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1339850" y="2813050"/>
            <a:ext cx="10566400" cy="986950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12471500" y="1905016"/>
            <a:ext cx="10566484" cy="762006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8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12471500" y="2813050"/>
            <a:ext cx="10566484" cy="986950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-634" y="-636"/>
            <a:ext cx="24385270" cy="137172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7200">
              <a:solidFill>
                <a:schemeClr val="lt1"/>
              </a:solidFill>
            </a:endParaRPr>
          </a:p>
        </p:txBody>
      </p:sp>
      <p:pic>
        <p:nvPicPr>
          <p:cNvPr id="6" name="图片 5" descr="T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0775866"/>
            <a:ext cx="4265676" cy="2940134"/>
          </a:xfrm>
          <a:prstGeom prst="rect">
            <a:avLst/>
          </a:prstGeom>
        </p:spPr>
      </p:pic>
      <p:pic>
        <p:nvPicPr>
          <p:cNvPr id="8" name="图片 7" descr="/Users/wangweisen/Desktop/TT.pngT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4889480" y="0"/>
            <a:ext cx="9494520" cy="88243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8" name="图片 7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339860" y="886468"/>
            <a:ext cx="21704474" cy="883928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1339860" y="1905016"/>
            <a:ext cx="10566484" cy="10777814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12477850" y="1905016"/>
            <a:ext cx="10566484" cy="1077781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7" name="图片 6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21142270" y="1905016"/>
            <a:ext cx="1901968" cy="10777814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1339850" y="1905000"/>
            <a:ext cx="19656202" cy="10777814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2" name="图片 1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339860" y="1905016"/>
            <a:ext cx="21704474" cy="1077781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638" y="0"/>
            <a:ext cx="24519872" cy="137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  <p:pic>
        <p:nvPicPr>
          <p:cNvPr id="2" name="图片 1" descr="/Users/wangweisen/Desktop/椭圆 1.png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2079934" cy="2026658"/>
          </a:xfrm>
          <a:custGeom>
            <a:avLst/>
            <a:gdLst>
              <a:gd name="connsiteX0" fmla="*/ 0 w 1053465"/>
              <a:gd name="connsiteY0" fmla="*/ 0 h 1024758"/>
              <a:gd name="connsiteX1" fmla="*/ 1053465 w 1053465"/>
              <a:gd name="connsiteY1" fmla="*/ 0 h 1024758"/>
              <a:gd name="connsiteX2" fmla="*/ 1053465 w 1053465"/>
              <a:gd name="connsiteY2" fmla="*/ 1024758 h 1024758"/>
              <a:gd name="connsiteX3" fmla="*/ 0 w 1053465"/>
              <a:gd name="connsiteY3" fmla="*/ 1024758 h 1024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465" h="1024758">
                <a:moveTo>
                  <a:pt x="0" y="0"/>
                </a:moveTo>
                <a:lnTo>
                  <a:pt x="1053465" y="0"/>
                </a:lnTo>
                <a:lnTo>
                  <a:pt x="1053465" y="1024758"/>
                </a:lnTo>
                <a:lnTo>
                  <a:pt x="0" y="1024758"/>
                </a:lnTo>
                <a:close/>
              </a:path>
            </a:pathLst>
          </a:custGeom>
        </p:spPr>
      </p:pic>
      <p:pic>
        <p:nvPicPr>
          <p:cNvPr id="10" name="图片 9" descr="/Users/wangweisen/Desktop/椭圆 4.png椭圆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9737080"/>
            <a:ext cx="6088564" cy="397891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2"/>
          <p:cNvSpPr/>
          <p:nvPr>
            <p:ph type="title" idx="1" hasCustomPrompt="1"/>
            <p:custDataLst>
              <p:tags r:id="rId10"/>
            </p:custDataLst>
          </p:nvPr>
        </p:nvSpPr>
        <p:spPr>
          <a:xfrm>
            <a:off x="2409166" y="2096656"/>
            <a:ext cx="19565646" cy="2890520"/>
          </a:xfrm>
          <a:noFill/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29600" b="1" i="0" u="none" strike="noStrike" kern="1200" cap="none" spc="40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雅酷黑 85W" panose="020B0904020202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文本占位符 4"/>
          <p:cNvSpPr/>
          <p:nvPr>
            <p:ph type="body" idx="2" hasCustomPrompt="1"/>
            <p:custDataLst>
              <p:tags r:id="rId11"/>
            </p:custDataLst>
          </p:nvPr>
        </p:nvSpPr>
        <p:spPr>
          <a:xfrm>
            <a:off x="4028414" y="5713338"/>
            <a:ext cx="16327148" cy="1579640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12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9" name="文本占位符 5"/>
          <p:cNvSpPr/>
          <p:nvPr>
            <p:ph type="body" idx="3" hasCustomPrompt="1"/>
            <p:custDataLst>
              <p:tags r:id="rId12"/>
            </p:custDataLst>
          </p:nvPr>
        </p:nvSpPr>
        <p:spPr>
          <a:xfrm>
            <a:off x="7410444" y="7604712"/>
            <a:ext cx="9563088" cy="1369024"/>
          </a:xfrm>
          <a:noFill/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96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585600" y="608400"/>
            <a:ext cx="23212800" cy="1249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7200">
              <a:solidFill>
                <a:schemeClr val="lt1"/>
              </a:solidFill>
            </a:endParaRPr>
          </a:p>
        </p:txBody>
      </p:sp>
      <p:pic>
        <p:nvPicPr>
          <p:cNvPr id="6" name="图片 5" descr="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563200" y="2498400"/>
            <a:ext cx="19252800" cy="1447200"/>
          </a:xfrm>
        </p:spPr>
        <p:txBody>
          <a:bodyPr anchor="ctr"/>
          <a:lstStyle>
            <a:lvl1pPr>
              <a:defRPr sz="128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2562226" y="4327200"/>
            <a:ext cx="19253200" cy="6890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6510"/>
            <a:ext cx="9646920" cy="137325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7200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66400" y="1540800"/>
            <a:ext cx="7920000" cy="1764000"/>
          </a:xfrm>
        </p:spPr>
        <p:txBody>
          <a:bodyPr anchor="ctr" anchorCtr="0"/>
          <a:lstStyle>
            <a:lvl1pPr>
              <a:defRPr sz="144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173600" y="3528000"/>
            <a:ext cx="7912800" cy="8186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10202400" y="1539876"/>
            <a:ext cx="12960000" cy="1017587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三文鱼饼、沙拉和鹰嘴豆泥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24384000" cy="532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720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224000" y="1562400"/>
            <a:ext cx="21952800" cy="1252800"/>
          </a:xfrm>
        </p:spPr>
        <p:txBody>
          <a:bodyPr anchor="ctr"/>
          <a:lstStyle>
            <a:lvl1pPr algn="ctr">
              <a:defRPr sz="144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224000" y="3319200"/>
            <a:ext cx="2195195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1225550" y="5616000"/>
            <a:ext cx="21931200" cy="686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10059672"/>
            <a:ext cx="24384000" cy="36575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720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209600" y="1339200"/>
            <a:ext cx="21952800" cy="1130400"/>
          </a:xfrm>
        </p:spPr>
        <p:txBody>
          <a:bodyPr anchor="ctr" anchorCtr="0"/>
          <a:lstStyle>
            <a:lvl1pPr algn="ctr">
              <a:defRPr sz="128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09674" y="3362400"/>
            <a:ext cx="21981600" cy="6422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1188000" y="10360800"/>
            <a:ext cx="22003200" cy="202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24384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720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159200" y="475200"/>
            <a:ext cx="22075200" cy="88392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159200" y="3326400"/>
            <a:ext cx="10684800" cy="5788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12484800" y="3326400"/>
            <a:ext cx="10735200" cy="5788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1144800" y="9633600"/>
            <a:ext cx="10684800" cy="1562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12506400" y="9626400"/>
            <a:ext cx="10735200" cy="1562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1918448"/>
            <a:ext cx="24384000" cy="98791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7200">
              <a:solidFill>
                <a:schemeClr val="lt1"/>
              </a:solidFill>
              <a:sym typeface="+mn-ea"/>
            </a:endParaRPr>
          </a:p>
        </p:txBody>
      </p:sp>
      <p:pic>
        <p:nvPicPr>
          <p:cNvPr id="8" name="图片 7" descr="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892214" y="0"/>
            <a:ext cx="2491762" cy="2297734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900374" y="10807734"/>
            <a:ext cx="4483626" cy="29082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3045600" y="2678400"/>
            <a:ext cx="18288000" cy="4773600"/>
          </a:xfrm>
        </p:spPr>
        <p:txBody>
          <a:bodyPr anchor="b"/>
          <a:lstStyle>
            <a:lvl1pPr algn="ctr">
              <a:defRPr sz="240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3044826" y="7725600"/>
            <a:ext cx="18288000" cy="331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2" name="一碗宽意大利面配有欧芹黄油、烤榛子和帕尔马干酪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6" Type="http://schemas.openxmlformats.org/officeDocument/2006/relationships/theme" Target="../theme/theme2.xml"/><Relationship Id="rId25" Type="http://schemas.openxmlformats.org/officeDocument/2006/relationships/tags" Target="../tags/tag143.xml"/><Relationship Id="rId24" Type="http://schemas.openxmlformats.org/officeDocument/2006/relationships/tags" Target="../tags/tag142.xml"/><Relationship Id="rId23" Type="http://schemas.openxmlformats.org/officeDocument/2006/relationships/tags" Target="../tags/tag141.xml"/><Relationship Id="rId22" Type="http://schemas.openxmlformats.org/officeDocument/2006/relationships/tags" Target="../tags/tag140.xml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1339764" y="886460"/>
            <a:ext cx="21704474" cy="883928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1339764" y="1922796"/>
            <a:ext cx="21704474" cy="10777814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17221200" y="12699666"/>
            <a:ext cx="5400000" cy="633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72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txStyles>
    <p:titleStyle>
      <a:lvl1pPr algn="l" defTabSz="3657600" rtl="0" eaLnBrk="1" fontAlgn="auto" latinLnBrk="0" hangingPunct="1">
        <a:lnSpc>
          <a:spcPct val="100000"/>
        </a:lnSpc>
        <a:spcBef>
          <a:spcPct val="0"/>
        </a:spcBef>
        <a:buNone/>
        <a:defRPr sz="96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j-cs"/>
        </a:defRPr>
      </a:lvl1pPr>
    </p:titleStyle>
    <p:bodyStyle>
      <a:lvl1pPr marL="9144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1pPr>
      <a:lvl2pPr marL="27432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tabLst>
          <a:tab pos="6438900" algn="l"/>
        </a:tabLst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2pPr>
      <a:lvl3pPr marL="45720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3pPr>
      <a:lvl4pPr marL="64008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4pPr>
      <a:lvl5pPr marL="82296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ct val="40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ct val="40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ct val="40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ct val="40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7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tags" Target="../tags/tag151.xml"/><Relationship Id="rId7" Type="http://schemas.openxmlformats.org/officeDocument/2006/relationships/image" Target="../media/image12.png"/><Relationship Id="rId6" Type="http://schemas.openxmlformats.org/officeDocument/2006/relationships/hyperlink" Target="https://github.com/wty92911/SE" TargetMode="External"/><Relationship Id="rId5" Type="http://schemas.openxmlformats.org/officeDocument/2006/relationships/tags" Target="../tags/tag150.xml"/><Relationship Id="rId4" Type="http://schemas.openxmlformats.org/officeDocument/2006/relationships/image" Target="../media/image5.png"/><Relationship Id="rId3" Type="http://schemas.openxmlformats.org/officeDocument/2006/relationships/tags" Target="../tags/tag149.xml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1.xml"/><Relationship Id="rId1" Type="http://schemas.openxmlformats.org/officeDocument/2006/relationships/tags" Target="../tags/tag148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4.xml"/><Relationship Id="rId5" Type="http://schemas.openxmlformats.org/officeDocument/2006/relationships/tags" Target="../tags/tag154.xml"/><Relationship Id="rId4" Type="http://schemas.openxmlformats.org/officeDocument/2006/relationships/image" Target="../media/image5.png"/><Relationship Id="rId3" Type="http://schemas.openxmlformats.org/officeDocument/2006/relationships/tags" Target="../tags/tag153.xml"/><Relationship Id="rId2" Type="http://schemas.openxmlformats.org/officeDocument/2006/relationships/image" Target="../media/image4.png"/><Relationship Id="rId1" Type="http://schemas.openxmlformats.org/officeDocument/2006/relationships/tags" Target="../tags/tag15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5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5.png"/><Relationship Id="rId3" Type="http://schemas.openxmlformats.org/officeDocument/2006/relationships/tags" Target="../tags/tag156.xml"/><Relationship Id="rId2" Type="http://schemas.openxmlformats.org/officeDocument/2006/relationships/image" Target="../media/image4.png"/><Relationship Id="rId1" Type="http://schemas.openxmlformats.org/officeDocument/2006/relationships/tags" Target="../tags/tag155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4.xml"/><Relationship Id="rId6" Type="http://schemas.openxmlformats.org/officeDocument/2006/relationships/tags" Target="../tags/tag160.xml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59.xml"/><Relationship Id="rId2" Type="http://schemas.openxmlformats.org/officeDocument/2006/relationships/image" Target="../media/image4.png"/><Relationship Id="rId1" Type="http://schemas.openxmlformats.org/officeDocument/2006/relationships/tags" Target="../tags/tag15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63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62.xml"/><Relationship Id="rId2" Type="http://schemas.openxmlformats.org/officeDocument/2006/relationships/image" Target="../media/image4.png"/><Relationship Id="rId1" Type="http://schemas.openxmlformats.org/officeDocument/2006/relationships/tags" Target="../tags/tag16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66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5.png"/><Relationship Id="rId3" Type="http://schemas.openxmlformats.org/officeDocument/2006/relationships/tags" Target="../tags/tag165.xml"/><Relationship Id="rId2" Type="http://schemas.openxmlformats.org/officeDocument/2006/relationships/image" Target="../media/image4.png"/><Relationship Id="rId1" Type="http://schemas.openxmlformats.org/officeDocument/2006/relationships/tags" Target="../tags/tag16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69.xml"/><Relationship Id="rId6" Type="http://schemas.openxmlformats.org/officeDocument/2006/relationships/image" Target="../media/image12.png"/><Relationship Id="rId5" Type="http://schemas.openxmlformats.org/officeDocument/2006/relationships/hyperlink" Target="WebMusic&#39033;&#30446;&#24320;&#21457;&#35745;&#21010;.xlsx" TargetMode="External"/><Relationship Id="rId4" Type="http://schemas.openxmlformats.org/officeDocument/2006/relationships/image" Target="../media/image5.png"/><Relationship Id="rId3" Type="http://schemas.openxmlformats.org/officeDocument/2006/relationships/tags" Target="../tags/tag168.xml"/><Relationship Id="rId2" Type="http://schemas.openxmlformats.org/officeDocument/2006/relationships/image" Target="../media/image4.png"/><Relationship Id="rId1" Type="http://schemas.openxmlformats.org/officeDocument/2006/relationships/tags" Target="../tags/tag16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2.png"/><Relationship Id="rId5" Type="http://schemas.openxmlformats.org/officeDocument/2006/relationships/hyperlink" Target="http://47.94.92.103" TargetMode="External"/><Relationship Id="rId4" Type="http://schemas.openxmlformats.org/officeDocument/2006/relationships/image" Target="../media/image5.png"/><Relationship Id="rId3" Type="http://schemas.openxmlformats.org/officeDocument/2006/relationships/tags" Target="../tags/tag171.xml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34.xml"/><Relationship Id="rId1" Type="http://schemas.openxmlformats.org/officeDocument/2006/relationships/tags" Target="../tags/tag1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63245" y="4481195"/>
            <a:ext cx="8542020" cy="8542020"/>
          </a:xfrm>
          <a:prstGeom prst="rect">
            <a:avLst/>
          </a:prstGeom>
        </p:spPr>
      </p:pic>
      <p:sp>
        <p:nvSpPr>
          <p:cNvPr id="4" name="标题 3"/>
          <p:cNvSpPr/>
          <p:nvPr>
            <p:ph type="ctrTitle" idx="1"/>
            <p:custDataLst>
              <p:tags r:id="rId2"/>
            </p:custDataLst>
          </p:nvPr>
        </p:nvSpPr>
        <p:spPr>
          <a:xfrm>
            <a:off x="7978588" y="4136662"/>
            <a:ext cx="16405402" cy="2706370"/>
          </a:xfrm>
        </p:spPr>
        <p:txBody>
          <a:bodyPr>
            <a:normAutofit fontScale="90000"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sz="12900">
                <a:solidFill>
                  <a:schemeClr val="accent1">
                    <a:lumMod val="75000"/>
                  </a:schemeClr>
                </a:solidFill>
              </a:rPr>
              <a:t>SE-Project WebMusic</a:t>
            </a:r>
            <a:endParaRPr sz="129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文本占位符 5"/>
          <p:cNvSpPr/>
          <p:nvPr>
            <p:ph type="body" idx="2"/>
            <p:custDataLst>
              <p:tags r:id="rId3"/>
            </p:custDataLst>
          </p:nvPr>
        </p:nvSpPr>
        <p:spPr/>
        <p:txBody>
          <a:bodyPr>
            <a:normAutofit/>
          </a:bodyPr>
          <a:p>
            <a:pPr marL="0" lvl="0" indent="-914400" algn="ctr">
              <a:lnSpc>
                <a:spcPct val="100000"/>
              </a:lnSpc>
              <a:spcBef>
                <a:spcPts val="10"/>
              </a:spcBef>
              <a:spcAft>
                <a:spcPts val="1000"/>
              </a:spcAft>
              <a:buSzPct val="100000"/>
              <a:buNone/>
            </a:pPr>
            <a:r>
              <a:rPr sz="5300">
                <a:solidFill>
                  <a:schemeClr val="dk1">
                    <a:lumMod val="85000"/>
                    <a:lumOff val="15000"/>
                  </a:schemeClr>
                </a:solidFill>
              </a:rPr>
              <a:t>汇报人：王田雨 2022.9.27</a:t>
            </a:r>
            <a:endParaRPr sz="53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文本占位符 6"/>
          <p:cNvSpPr/>
          <p:nvPr>
            <p:custDataLst>
              <p:tags r:id="rId4"/>
            </p:custDataLst>
          </p:nvPr>
        </p:nvSpPr>
        <p:spPr>
          <a:xfrm>
            <a:off x="12984311" y="8946376"/>
            <a:ext cx="6402844" cy="938800"/>
          </a:xfrm>
          <a:prstGeom prst="rect">
            <a:avLst/>
          </a:prstGeom>
          <a:noFill/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88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914400" algn="ctr">
              <a:lnSpc>
                <a:spcPct val="100000"/>
              </a:lnSpc>
              <a:spcBef>
                <a:spcPts val="10"/>
              </a:spcBef>
              <a:spcAft>
                <a:spcPts val="1000"/>
              </a:spcAft>
              <a:buSzPct val="100000"/>
              <a:buNone/>
            </a:pPr>
            <a:r>
              <a:rPr sz="5300">
                <a:solidFill>
                  <a:schemeClr val="dk1">
                    <a:lumMod val="85000"/>
                    <a:lumOff val="15000"/>
                  </a:schemeClr>
                </a:solidFill>
              </a:rPr>
              <a:t>第一阶段汇报</a:t>
            </a:r>
            <a:endParaRPr sz="53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ctrTitle" idx="1"/>
          </p:nvPr>
        </p:nvSpPr>
        <p:spPr/>
        <p:txBody>
          <a:bodyPr>
            <a:normAutofit fontScale="90000"/>
            <a:scene3d>
              <a:camera prst="orthographicFront"/>
              <a:lightRig rig="threePt" dir="t"/>
            </a:scene3d>
          </a:bodyPr>
          <a:p>
            <a:r>
              <a:rPr lang="en-US" altLang="zh-CN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Thanks</a:t>
            </a:r>
            <a:endParaRPr lang="en-US" altLang="zh-CN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55" name="项目选题"/>
          <p:cNvSpPr txBox="1"/>
          <p:nvPr>
            <p:ph type="title" idx="4294967295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b="0" kern="120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项目选题</a:t>
            </a:r>
            <a:endParaRPr b="0" kern="1200">
              <a:solidFill>
                <a:schemeClr val="accent1">
                  <a:lumMod val="75000"/>
                </a:schemeClr>
              </a:solidFill>
              <a:latin typeface="汉仪雅酷黑 85W" charset="0"/>
              <a:ea typeface="汉仪雅酷黑 85W" charset="0"/>
              <a:sym typeface="+mn-ea"/>
            </a:endParaRPr>
          </a:p>
        </p:txBody>
      </p:sp>
      <p:sp>
        <p:nvSpPr>
          <p:cNvPr id="156" name="WebMusic"/>
          <p:cNvSpPr txBox="1"/>
          <p:nvPr>
            <p:ph type="body" idx="4294967295"/>
            <p:custDataLst>
              <p:tags r:id="rId5"/>
            </p:custDataLst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</p:spPr>
        <p:txBody>
          <a:bodyPr lIns="45719" tIns="45719" rIns="45719" bIns="45719">
            <a:normAutofit fontScale="90000" lnSpcReduction="20000"/>
          </a:bodyPr>
          <a:lstStyle>
            <a:lvl1pPr defTabSz="825500">
              <a:defRPr sz="5500"/>
            </a:lvl1pPr>
          </a:lstStyle>
          <a:p>
            <a:pPr lvl="0" algn="l"/>
            <a:r>
              <a:rPr b="0" kern="1200">
                <a:solidFill>
                  <a:schemeClr val="dk1"/>
                </a:solidFill>
                <a:latin typeface="汉仪中简黑简" panose="00020600040101010101" charset="-122"/>
                <a:sym typeface="+mn-ea"/>
              </a:rPr>
              <a:t>WebMusic</a:t>
            </a:r>
            <a:endParaRPr b="0" kern="1200">
              <a:solidFill>
                <a:schemeClr val="dk1"/>
              </a:solidFill>
              <a:latin typeface="汉仪中简黑简" panose="00020600040101010101" charset="-122"/>
              <a:sym typeface="+mn-ea"/>
            </a:endParaRPr>
          </a:p>
        </p:txBody>
      </p:sp>
      <p:sp>
        <p:nvSpPr>
          <p:cNvPr id="157" name="实现基于Web的在线播放音乐，一起听歌，精彩评论、配图、文字分享平台。…"/>
          <p:cNvSpPr txBox="1"/>
          <p:nvPr>
            <p:ph type="body" idx="4294967295"/>
          </p:nvPr>
        </p:nvSpPr>
        <p:spPr>
          <a:xfrm>
            <a:off x="1206500" y="4193259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marL="609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实现基于Web的在线</a:t>
            </a:r>
            <a:r>
              <a:rPr b="1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沉浸式</a:t>
            </a:r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听</a:t>
            </a:r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音乐的</a:t>
            </a:r>
            <a:r>
              <a:rPr b="1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互动</a:t>
            </a:r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平台。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lang="en-US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  <a:hlinkClick r:id="rId6" action="ppaction://hlinkfile"/>
              </a:rPr>
              <a:t>https://github.com/wty92911/SE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小组分工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1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前端：赵一诺、李煜州、李信哲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1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后端：张杰然、吉雅泰、董丁一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1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数据：王田雨、张旭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68" name="项目开发计划"/>
          <p:cNvSpPr txBox="1"/>
          <p:nvPr>
            <p:ph type="title" idx="4294967295"/>
          </p:nvPr>
        </p:nvSpPr>
        <p:spPr>
          <a:xfrm>
            <a:off x="1246505" y="109728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lang="zh-CN" altLang="en-US" b="0" kern="120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我们为什么</a:t>
            </a:r>
            <a:r>
              <a:rPr lang="zh-CN" altLang="en-US" b="0" kern="120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听音乐</a:t>
            </a:r>
            <a:endParaRPr lang="zh-CN" altLang="en-US" b="0" kern="1200">
              <a:solidFill>
                <a:schemeClr val="accent1">
                  <a:lumMod val="75000"/>
                </a:schemeClr>
              </a:solidFill>
              <a:latin typeface="汉仪雅酷黑 85W" charset="0"/>
              <a:ea typeface="汉仪雅酷黑 85W" charset="0"/>
              <a:sym typeface="+mn-ea"/>
            </a:endParaRPr>
          </a:p>
        </p:txBody>
      </p:sp>
      <p:sp>
        <p:nvSpPr>
          <p:cNvPr id="169" name="开发环境…"/>
          <p:cNvSpPr txBox="1"/>
          <p:nvPr>
            <p:ph type="body" idx="4294967295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marL="609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lang="en-US" alt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bgm</a:t>
            </a:r>
            <a:r>
              <a:rPr lang="en-US" alt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（游戏、</a:t>
            </a:r>
            <a:r>
              <a:rPr lang="en-US" alt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运动）</a:t>
            </a:r>
            <a:endParaRPr lang="en-US" altLang="zh-CN"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lang="en-US" alt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for </a:t>
            </a:r>
            <a:r>
              <a:rPr lang="en-US" alt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fun</a:t>
            </a:r>
            <a:endParaRPr lang="en-US" altLang="zh-CN"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lang="en-US" alt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精神的</a:t>
            </a:r>
            <a:r>
              <a:rPr lang="en-US" alt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慰藉</a:t>
            </a:r>
            <a:endParaRPr lang="en-US" altLang="zh-CN"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55" name="项目选题"/>
          <p:cNvSpPr txBox="1"/>
          <p:nvPr>
            <p:ph type="title" idx="4294967295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lang="zh-CN" b="0" kern="120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传统音乐平台的</a:t>
            </a:r>
            <a:r>
              <a:rPr lang="zh-CN" b="0" kern="120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局限</a:t>
            </a:r>
            <a:endParaRPr lang="zh-CN" b="0" kern="1200">
              <a:solidFill>
                <a:schemeClr val="accent1">
                  <a:lumMod val="75000"/>
                </a:schemeClr>
              </a:solidFill>
              <a:latin typeface="汉仪雅酷黑 85W" charset="0"/>
              <a:ea typeface="汉仪雅酷黑 85W" charset="0"/>
              <a:sym typeface="+mn-ea"/>
            </a:endParaRPr>
          </a:p>
        </p:txBody>
      </p:sp>
      <p:sp>
        <p:nvSpPr>
          <p:cNvPr id="157" name="实现基于Web的在线播放音乐，一起听歌，精彩评论、配图、文字分享平台。…"/>
          <p:cNvSpPr txBox="1"/>
          <p:nvPr>
            <p:ph type="body" idx="4294967295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marL="609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听音乐时交互方式单一（播放</a:t>
            </a:r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暂停）</a:t>
            </a:r>
            <a:endParaRPr lang="zh-CN"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  <a:p>
            <a:pPr lvl="0" algn="l"/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评论阅读体验差（检索单一、界面</a:t>
            </a:r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静态）</a:t>
            </a:r>
            <a:endParaRPr lang="zh-CN"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  <a:p>
            <a:pPr lvl="0" algn="l"/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一起听只能</a:t>
            </a:r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两人</a:t>
            </a:r>
            <a:endParaRPr lang="zh-CN"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pic>
        <p:nvPicPr>
          <p:cNvPr id="2" name="图片 1" descr="111664202496_.pi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6235" y="1313815"/>
            <a:ext cx="5678170" cy="12303760"/>
          </a:xfrm>
          <a:prstGeom prst="rect">
            <a:avLst/>
          </a:prstGeom>
        </p:spPr>
      </p:pic>
      <p:pic>
        <p:nvPicPr>
          <p:cNvPr id="3" name="图片 2" descr="121664202616_.pi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0905" y="1313180"/>
            <a:ext cx="5713095" cy="123043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59" name="需求捕获与描述"/>
          <p:cNvSpPr txBox="1"/>
          <p:nvPr>
            <p:ph type="title" idx="4294967295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b="0" kern="120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需求捕获与描述</a:t>
            </a:r>
            <a:endParaRPr b="0" kern="1200">
              <a:solidFill>
                <a:schemeClr val="accent1">
                  <a:lumMod val="75000"/>
                </a:schemeClr>
              </a:solidFill>
              <a:latin typeface="汉仪雅酷黑 85W" charset="0"/>
              <a:ea typeface="汉仪雅酷黑 85W" charset="0"/>
              <a:sym typeface="+mn-ea"/>
            </a:endParaRPr>
          </a:p>
        </p:txBody>
      </p:sp>
      <p:sp>
        <p:nvSpPr>
          <p:cNvPr id="160" name="核心需求"/>
          <p:cNvSpPr txBox="1"/>
          <p:nvPr>
            <p:ph type="body" idx="4294967295"/>
          </p:nvPr>
        </p:nvSpPr>
        <p:spPr>
          <a:xfrm>
            <a:off x="1206500" y="2393282"/>
            <a:ext cx="21971000" cy="934780"/>
          </a:xfrm>
          <a:prstGeom prst="rect">
            <a:avLst/>
          </a:prstGeom>
          <a:ln w="12700">
            <a:miter lim="400000"/>
          </a:ln>
        </p:spPr>
        <p:txBody>
          <a:bodyPr lIns="45719" tIns="45719" rIns="45719" bIns="45719">
            <a:normAutofit/>
          </a:bodyPr>
          <a:lstStyle>
            <a:lvl1pPr marL="0" marR="0" indent="0" algn="l" defTabSz="7264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4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核心需求</a:t>
            </a:r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——沉浸与</a:t>
            </a:r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共鸣</a:t>
            </a:r>
            <a:endParaRPr lang="zh-CN"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161" name="歌曲播放、检索、评论…"/>
          <p:cNvSpPr txBox="1"/>
          <p:nvPr>
            <p:ph type="body" idx="4294967295"/>
          </p:nvPr>
        </p:nvSpPr>
        <p:spPr>
          <a:xfrm>
            <a:off x="1206500" y="4265649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marL="609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歌曲播放、检索、评论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音乐可视化互动</a:t>
            </a:r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（律动</a:t>
            </a:r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动画，</a:t>
            </a:r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弹幕）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改善用户阅读评论体验</a:t>
            </a:r>
            <a:r>
              <a:rPr lang="en-US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 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1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评论标签化</a:t>
            </a:r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分类</a:t>
            </a:r>
            <a:r>
              <a:rPr lang="en-US" alt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	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1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检索多元</a:t>
            </a:r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（热度、时间、内容</a:t>
            </a:r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相关性）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1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区别于传统阅读评论交互式设计：弹幕/卡片式渐入渐出</a:t>
            </a:r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（动画）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marL="0" lvl="0" indent="0" algn="l">
              <a:buNone/>
            </a:pPr>
            <a:endParaRPr lang="zh-CN"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59" name="需求捕获与描述"/>
          <p:cNvSpPr txBox="1"/>
          <p:nvPr>
            <p:ph type="title" idx="4294967295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 fontScale="90000"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lang="zh-CN" b="0" kern="120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核心需求用况图</a:t>
            </a:r>
            <a:br>
              <a:rPr b="0" kern="120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</a:br>
            <a:endParaRPr b="0" kern="1200">
              <a:solidFill>
                <a:schemeClr val="accent1">
                  <a:lumMod val="75000"/>
                </a:schemeClr>
              </a:solidFill>
              <a:latin typeface="汉仪雅酷黑 85W" charset="0"/>
              <a:ea typeface="汉仪雅酷黑 85W" charset="0"/>
              <a:sym typeface="+mn-ea"/>
            </a:endParaRPr>
          </a:p>
        </p:txBody>
      </p:sp>
      <p:sp>
        <p:nvSpPr>
          <p:cNvPr id="161" name="歌曲播放、检索、评论…"/>
          <p:cNvSpPr txBox="1"/>
          <p:nvPr>
            <p:ph type="body" idx="4294967295"/>
          </p:nvPr>
        </p:nvSpPr>
        <p:spPr>
          <a:xfrm>
            <a:off x="1206500" y="4265649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marL="609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endParaRPr lang="zh-CN"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pic>
        <p:nvPicPr>
          <p:cNvPr id="67" name="图片 6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93675" y="3761740"/>
            <a:ext cx="21681440" cy="10401300"/>
          </a:xfrm>
          <a:prstGeom prst="rect">
            <a:avLst/>
          </a:prstGeom>
          <a:noFill/>
        </p:spPr>
      </p:pic>
    </p:spTree>
    <p:custDataLst>
      <p:tags r:id="rId7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63" name="需求捕获与描述"/>
          <p:cNvSpPr txBox="1"/>
          <p:nvPr>
            <p:ph type="title" idx="4294967295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b="0" kern="120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需求捕获与描述</a:t>
            </a:r>
            <a:endParaRPr b="0" kern="1200">
              <a:solidFill>
                <a:schemeClr val="accent1">
                  <a:lumMod val="75000"/>
                </a:schemeClr>
              </a:solidFill>
              <a:latin typeface="汉仪雅酷黑 85W" charset="0"/>
              <a:ea typeface="汉仪雅酷黑 85W" charset="0"/>
              <a:sym typeface="+mn-ea"/>
            </a:endParaRPr>
          </a:p>
        </p:txBody>
      </p:sp>
      <p:sp>
        <p:nvSpPr>
          <p:cNvPr id="164" name="其他需求"/>
          <p:cNvSpPr txBox="1"/>
          <p:nvPr>
            <p:ph type="body" idx="4294967295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</p:spPr>
        <p:txBody>
          <a:bodyPr lIns="45719" tIns="45719" rIns="45719" bIns="45719">
            <a:normAutofit/>
          </a:bodyPr>
          <a:lstStyle>
            <a:lvl1pPr marL="0" marR="0" indent="0" algn="l" defTabSz="7264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4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其他需求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165" name="支持个人账户登录…"/>
          <p:cNvSpPr txBox="1"/>
          <p:nvPr>
            <p:ph type="body" idx="4294967295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marL="609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支持个人账户登录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一起听功能：多人、交流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歌曲个性化推荐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Web安全相关防护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评论词义分析、识别恶意评论、自动分类 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</p:txBody>
      </p:sp>
      <p:pic>
        <p:nvPicPr>
          <p:cNvPr id="166" name="1.png" descr="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167" y="6137995"/>
            <a:ext cx="15316201" cy="1625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68" name="项目开发计划"/>
          <p:cNvSpPr txBox="1"/>
          <p:nvPr>
            <p:ph type="title" idx="4294967295"/>
          </p:nvPr>
        </p:nvSpPr>
        <p:spPr>
          <a:xfrm>
            <a:off x="1206500" y="109728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b="0" kern="120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项目开发计划</a:t>
            </a:r>
            <a:endParaRPr b="0" kern="1200">
              <a:solidFill>
                <a:schemeClr val="accent1">
                  <a:lumMod val="75000"/>
                </a:schemeClr>
              </a:solidFill>
              <a:latin typeface="汉仪雅酷黑 85W" charset="0"/>
              <a:ea typeface="汉仪雅酷黑 85W" charset="0"/>
              <a:sym typeface="+mn-ea"/>
            </a:endParaRPr>
          </a:p>
        </p:txBody>
      </p:sp>
      <p:sp>
        <p:nvSpPr>
          <p:cNvPr id="169" name="开发环境…"/>
          <p:cNvSpPr txBox="1"/>
          <p:nvPr>
            <p:ph type="body" idx="4294967295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marL="609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开发环境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1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Python3.10 + Django4.1 + Vue3.2 + Mysql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运行环境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1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小组服务器的python3.10虚拟环境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  <a:hlinkClick r:id="rId5" action="ppaction://hlinkfile"/>
              </a:rPr>
              <a:t>开发计划甘特图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71" name="demo展示"/>
          <p:cNvSpPr txBox="1"/>
          <p:nvPr>
            <p:ph type="title" idx="4294967295"/>
          </p:nvPr>
        </p:nvSpPr>
        <p:spPr>
          <a:xfrm>
            <a:off x="1206500" y="109728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b="0" kern="1200">
                <a:solidFill>
                  <a:schemeClr val="accent1">
                    <a:lumMod val="75000"/>
                  </a:schemeClr>
                </a:solidFill>
                <a:latin typeface="汉仪雅酷黑 85W" charset="0"/>
                <a:cs typeface="汉仪雅酷黑 85W" charset="0"/>
                <a:sym typeface="+mn-ea"/>
                <a:hlinkClick r:id="rId5"/>
              </a:rPr>
              <a:t>demo展示</a:t>
            </a:r>
            <a:endParaRPr b="0" kern="1200">
              <a:solidFill>
                <a:schemeClr val="accent1">
                  <a:lumMod val="75000"/>
                </a:schemeClr>
              </a:solidFill>
              <a:latin typeface="汉仪雅酷黑 85W" charset="0"/>
              <a:cs typeface="汉仪雅酷黑 85W" charset="0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15" y="4776470"/>
            <a:ext cx="11986260" cy="88652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96775" y="4776470"/>
            <a:ext cx="12075795" cy="886523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7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302e1cea35593066dca2f82"/>
  <p:tag name="KSO_WM_CHIP_XID" val="6302e2b8a35593066dca3525"/>
  <p:tag name="KSO_WM_UNIT_DEC_AREA_ID" val="aee2152a227f440d9a892f6b1d7da2a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5e26d5cc452473a8cd3c0da0816f58d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DEFAULT_FONT" val="20;22;2"/>
  <p:tag name="KSO_WM_UNIT_BLOCK" val="0"/>
  <p:tag name="KSO_WM_UNIT_DEC_AREA_ID" val="f19d1cad2c7e434681a313e9b9c9c064"/>
  <p:tag name="KSO_WM_UNIT_SUBTYPE" val="b"/>
  <p:tag name="KSO_WM_UNIT_PRESET_TEXT" val="汇报人姓名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6968_1*f*2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  <p:tag name="KSO_WM_TEMPLATE_ASSEMBLE_XID" val="6311ab4da35593066d0a4d0c"/>
  <p:tag name="KSO_WM_TEMPLATE_ASSEMBLE_GROUPID" val="6302e1cea35593066dca2f82"/>
</p:tagLst>
</file>

<file path=ppt/tags/tag10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2"/>
</p:tagLst>
</file>

<file path=ppt/tags/tag105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6cee98b49a94909931a7aa2caebd780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5fdd95ab51345b889bd9f1e13fc9123"/>
  <p:tag name="KSO_WM_SLIDE_BACKGROUND_TYPE" val="topBottom"/>
</p:tagLst>
</file>

<file path=ppt/tags/tag106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7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11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3"/>
</p:tagLst>
</file>

<file path=ppt/tags/tag11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08fc781d1cfa41d89e60a87101269ebf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affc7ab2eaf4ce88a109f3eda1fb7d1"/>
  <p:tag name="KSO_WM_SLIDE_BACKGROUND_TYPE" val="bottomTop"/>
</p:tagLst>
</file>

<file path=ppt/tags/tag114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4"/>
</p:tagLst>
</file>

<file path=ppt/tags/tag12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ee75aad2e99c4c8f85165905839029c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01bf9378eb941e88fa1fa115eb1b9b6"/>
  <p:tag name="KSO_WM_SLIDE_BACKGROUND_TYPE" val="navigation"/>
</p:tagLst>
</file>

<file path=ppt/tags/tag12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5"/>
</p:tagLst>
</file>

<file path=ppt/tags/tag13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c7c13a18fa80425ebd0544202ab84ac3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2ab63ed782a4dda88d599c6cc481561"/>
  <p:tag name="KSO_WM_SLIDE_BACKGROUND_TYPE" val="belt"/>
</p:tagLst>
</file>

<file path=ppt/tags/tag13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9e1fa6f1520b4f0597ea7ca0396bfb2d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a836404e2a14a3dbbb58766940c7378"/>
  <p:tag name="KSO_WM_SLIDE_BACKGROUND_TYPE" val="belt"/>
</p:tagLst>
</file>

<file path=ppt/tags/tag133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6968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6968"/>
</p:tagLst>
</file>

<file path=ppt/tags/tag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6968"/>
  <p:tag name="KSO_WM_CHIP_COLORING" val="1"/>
</p:tagLst>
</file>

<file path=ppt/tags/tag144.xml><?xml version="1.0" encoding="utf-8"?>
<p:tagLst xmlns:p="http://schemas.openxmlformats.org/presentationml/2006/main">
  <p:tag name="KSO_WM_UNIT_DEFAULT_FONT" val="80;88;2"/>
  <p:tag name="KSO_WM_UNIT_BLOCK" val="0"/>
  <p:tag name="KSO_WM_UNIT_DEC_AREA_ID" val="e90cfe794ce74dceb2f31466f425627f"/>
  <p:tag name="KSO_WM_UNIT_ISCONTENTSTITLE" val="0"/>
  <p:tag name="KSO_WM_UNIT_ISNUMDGMTITLE" val="0"/>
  <p:tag name="KSO_WM_UNIT_PRESET_TEXT" val="简约风营销策划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968_1*a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  <p:tag name="KSO_WM_UNIT_SMARTLAYOUT_COMPRESS_INFO" val="{&#10;    &quot;id&quot;: &quot;2022-09-02T15:05:52&quot;&#10;}&#10;"/>
  <p:tag name="KSO_WM_UNIT_LAST_MAX_FONTSIZE" val="5180"/>
</p:tagLst>
</file>

<file path=ppt/tags/tag145.xml><?xml version="1.0" encoding="utf-8"?>
<p:tagLst xmlns:p="http://schemas.openxmlformats.org/presentationml/2006/main">
  <p:tag name="KSO_WM_UNIT_DEFAULT_FONT" val="24;26;2"/>
  <p:tag name="KSO_WM_UNIT_BLOCK" val="0"/>
  <p:tag name="KSO_WM_UNIT_DEC_AREA_ID" val="8d0452a251b7404eb3f3441be751ffaf"/>
  <p:tag name="KSO_WM_UNIT_SUBTYPE" val="a"/>
  <p:tag name="KSO_WM_UNIT_PRESET_TEXT" val="单击此处添加文本具体内容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6968_1*f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DEFAULT_FONT" val="20;22;2"/>
  <p:tag name="KSO_WM_UNIT_BLOCK" val="0"/>
  <p:tag name="KSO_WM_UNIT_DEC_AREA_ID" val="f19d1cad2c7e434681a313e9b9c9c064"/>
  <p:tag name="KSO_WM_UNIT_SUBTYPE" val="b"/>
  <p:tag name="KSO_WM_UNIT_PRESET_TEXT" val="汇报人姓名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6968_1*f*2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SLIDE_ID" val="custom20226968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6968"/>
  <p:tag name="KSO_WM_SLIDE_LAYOUT" val="a_f"/>
  <p:tag name="KSO_WM_SLIDE_LAYOUT_CNT" val="1_2"/>
  <p:tag name="KSO_WM_CHIP_INFOS" val="{&quot;type&quot;:0,&quot;layout_type&quot;:&quot;1_NF_RC_1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a71936cf14e69e7f8bd307"/>
  <p:tag name="KSO_WM_CHIP_FILLPROP" val="[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cm&quot;,&quot;chip_types&quot;:[&quot;header&quot;,&quot;wordpuzzle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cm&quot;,&quot;chip_types&quot;:[&quot;wordpuzzle&quot;]}],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rm&quot;,&quot;chip_types&quot;:[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rm&quot;,&quot;chip_types&quot;:[&quot;diagram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r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rt&quot;,&quot;chip_types&quot;:[&quot;header&quot;,&quot;wordpuzzle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rt&quot;,&quot;chip_types&quot;:[&quot;header&quot;,&quot;wordpuzzle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r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r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cm&quot;,&quot;chip_types&quot;:[&quot;header&quot;,&quot;wordpuzzle&quot;]}],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ct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ct&quot;,&quot;chip_types&quot;:[&quot;header&quot;,&quot;wordpuzzle&quot;]}],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c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c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l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lt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lb&quot;,&quot;chip_types&quot;:[&quot;header&quot;,&quot;wordpuzzle&quot;]}]]"/>
  <p:tag name="KSO_WM_CHIP_DECFILLPROP" val="[]"/>
  <p:tag name="KSO_WM_CHIP_GROUPID" val="61a71936cf14e69e7f8bd309"/>
  <p:tag name="KSO_WM_SLIDE_LAYOUT_INFO" val="{&quot;id&quot;:&quot;2022-09-02T15:05:52&quot;,&quot;margin&quot;:{&quot;bottom&quot;:5.295896053314209,&quot;left&quot;:11.081372261047363,&quot;right&quot;:1.2514308764366433e-05,&quot;top&quot;:5.745364665985107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3"/>
  <p:tag name="KSO_WM_CHIP_COLORING" val="1"/>
  <p:tag name="KSO_WM_SLIDE_SUBTYPE" val="pureTxt"/>
  <p:tag name="KSO_WM_TEMPLATE_ASSEMBLE_XID" val="6311ab4da35593066d0a4d0c"/>
  <p:tag name="KSO_WM_TEMPLATE_ASSEMBLE_GROUPID" val="6302e1cea35593066dca2f82"/>
  <p:tag name="KSO_WM_TEMPLATE_THUMBS_INDEX" val="1、3、6、7、12、22"/>
  <p:tag name="KSO_WM_SPECIAL_SOURCE" val="bdnull"/>
</p:tagLst>
</file>

<file path=ppt/tags/tag148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49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5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5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54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55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56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57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58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59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6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6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63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6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65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66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67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68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69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0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7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72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73.xml><?xml version="1.0" encoding="utf-8"?>
<p:tagLst xmlns:p="http://schemas.openxmlformats.org/presentationml/2006/main">
  <p:tag name="KSO_WM_SPECIAL_SOURCE" val="bdnull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6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302e1cea35593066dca2f82"/>
  <p:tag name="KSO_WM_CHIP_XID" val="6302e2b8a35593066dca351e"/>
  <p:tag name="KSO_WM_UNIT_DEC_AREA_ID" val="21cd2804d45d46df8b5f1a0c62571b1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3908b44a1104d189e5ec96e0000d0ca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8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r"/>
  <p:tag name="KSO_WM_UNIT_TYPE" val="i"/>
  <p:tag name="KSO_WM_UNIT_INDEX" val="1"/>
  <p:tag name="KSO_WM_CHIP_GROUPID" val="6302e1cea35593066dca2f82"/>
  <p:tag name="KSO_WM_CHIP_XID" val="6302e2b8a35593066dca351d"/>
  <p:tag name="KSO_WM_UNIT_DEC_AREA_ID" val="55682b81ae8e42cbb2b7534eac2091d2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8021e67ff00417eb7edfca29ac9f4ad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9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302e1cea35593066dca2f82"/>
  <p:tag name="KSO_WM_CHIP_XID" val="6302e2b8a35593066dca3522"/>
  <p:tag name="KSO_WM_UNIT_DEC_AREA_ID" val="209ae213863442ac8e328c212f2cd85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78bb40ac3e041a5902eb6bec356f50f"/>
</p:tagLst>
</file>

<file path=ppt/tags/tag20.xml><?xml version="1.0" encoding="utf-8"?>
<p:tagLst xmlns:p="http://schemas.openxmlformats.org/presentationml/2006/main">
  <p:tag name="KSO_WM_UNIT_SUBTYPE" val="v"/>
  <p:tag name="KSO_WM_TEMPLATE_CATEGORY" val="chip"/>
  <p:tag name="KSO_WM_TEMPLATE_INDEX" val="20226968"/>
  <p:tag name="KSO_WM_UNIT_TYPE" val="i"/>
  <p:tag name="KSO_WM_UNIT_INDEX" val="1"/>
  <p:tag name="KSO_WM_UNIT_ID" val="chip20226968_7*i*1"/>
  <p:tag name="KSO_WM_BEAUTIFY_FLAG" val="#wm#"/>
  <p:tag name="KSO_WM_TAG_VERSION" val="1.0"/>
  <p:tag name="KSO_WM_CHIP_GROUPID" val="6302e1cea35593066dca2f82"/>
  <p:tag name="KSO_WM_CHIP_XID" val="6302e2b8a35593066dca351f"/>
  <p:tag name="KSO_WM_UNIT_DEC_AREA_ID" val="98aa353395d348a982b96e847623379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8ad749d276a4f2690a36cb71e8f4862"/>
</p:tagLst>
</file>

<file path=ppt/tags/tag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968_1*a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UNIT_DEFAULT_FONT" val="54;60;2"/>
  <p:tag name="KSO_WM_UNIT_BLOCK" val="0"/>
  <p:tag name="KSO_WM_UNIT_DEC_AREA_ID" val="da02263632d641f8a579c7b7ad5e44df"/>
  <p:tag name="KSO_WM_CHIP_GROUPID" val="620cc5482a08b0d86e4d8850"/>
  <p:tag name="KSO_WM_CHIP_XID" val="620cc5482a08b0d86e4d884f"/>
  <p:tag name="KSO_WM_CHIP_FILLAREA_FILL_RULE" val="{&quot;fill_align&quot;:&quot;cm&quot;,&quot;fill_mode&quot;:&quot;adaptive&quot;,&quot;sacle_strategy&quot;:&quot;smart&quot;}"/>
  <p:tag name="KSO_WM_ASSEMBLE_CHIP_INDEX" val="687a46695b3244f19561eec266b64bb2"/>
  <p:tag name="KSO_WM_UNIT_TEXT_FILL_FORE_SCHEMECOLOR_INDEX_BRIGHTNESS" val="0"/>
  <p:tag name="KSO_WM_UNIT_TEXT_FILL_FORE_SCHEMECOLOR_INDEX" val="5"/>
  <p:tag name="KSO_WM_UNIT_TEXT_FILL_TYPE" val="1"/>
  <p:tag name="KSO_WM_TEMPLATE_ASSEMBLE_XID" val="6311ab4da35593066d0a4c96"/>
  <p:tag name="KSO_WM_TEMPLATE_ASSEMBLE_GROUPID" val="6302e1cea35593066dca2f82"/>
</p:tagLst>
</file>

<file path=ppt/tags/tag25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26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20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302e1cea35593066dca2f82"/>
  <p:tag name="KSO_WM_CHIP_XID" val="6302e2b8a35593066dca3523"/>
  <p:tag name="KSO_WM_UNIT_DEC_AREA_ID" val="acf4ee8c291a4192bddaeb881c9e1aef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5f7ad2d2eeb405f8ead5977628fd808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3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8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u"/>
  <p:tag name="KSO_WM_UNIT_TYPE" val="i"/>
  <p:tag name="KSO_WM_UNIT_INDEX" val="1"/>
  <p:tag name="KSO_WM_CHIP_GROUPID" val="6302e1cea35593066dca2f82"/>
  <p:tag name="KSO_WM_CHIP_XID" val="6302e2b8a35593066dca3524"/>
  <p:tag name="KSO_WM_UNIT_DEC_AREA_ID" val="278adfe3077c44459665b121913349a8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47f570370c34c0d9841b6d95f11bbee"/>
</p:tagLst>
</file>

<file path=ppt/tags/tag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3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302e1cea35593066dca2f82"/>
  <p:tag name="KSO_WM_CHIP_XID" val="6302e2b8a35593066dca3519"/>
  <p:tag name="KSO_WM_UNIT_DEC_AREA_ID" val="f882ef695fb0411993e04729879154b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459703e0284e71b0db7e1faa9151f6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4*i*1"/>
  <p:tag name="KSO_WM_BEAUTIFY_FLAG" val="#wm#"/>
  <p:tag name="KSO_WM_TAG_VERSION" val="1.0"/>
  <p:tag name="KSO_WM_CHIP_GROUPID" val="6302e1cea35593066dca2f82"/>
  <p:tag name="KSO_WM_CHIP_XID" val="6302e2b8a35593066dca3517"/>
  <p:tag name="KSO_WM_UNIT_DEC_AREA_ID" val="8544fbaf7a2f4fcfb620125eb3e1f97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ff6dbfb702144c0a3d4977599f6738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5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u"/>
  <p:tag name="KSO_WM_UNIT_TYPE" val="i"/>
  <p:tag name="KSO_WM_UNIT_INDEX" val="1"/>
  <p:tag name="KSO_WM_CHIP_GROUPID" val="6302e1cea35593066dca2f82"/>
  <p:tag name="KSO_WM_CHIP_XID" val="6302e2b8a35593066dca3518"/>
  <p:tag name="KSO_WM_UNIT_DEC_AREA_ID" val="550010cb3cf3442cb1d10b4f2f29e852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78c81799af4f91b899e4ceb10eaef1"/>
</p:tagLst>
</file>

<file path=ppt/tags/tag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5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6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69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2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302e1cea35593066dca2f82"/>
  <p:tag name="KSO_WM_CHIP_XID" val="6302e2b8a35593066dca351c"/>
  <p:tag name="KSO_WM_UNIT_DEC_AREA_ID" val="2bdf4275dcca436f893c5ecf324f316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f5e1c1feda467285b42c406e7d17af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3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302e1cea35593066dca2f82"/>
  <p:tag name="KSO_WM_CHIP_XID" val="6302e2b8a35593066dca351a"/>
  <p:tag name="KSO_WM_UNIT_DEC_AREA_ID" val="944940940c7d47ac8bb51e206c8d7d78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9408f7c11f3414c9ae40d75c6db2ed0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4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302e1cea35593066dca2f82"/>
  <p:tag name="KSO_WM_CHIP_XID" val="6302e2b8a35593066dca351b"/>
  <p:tag name="KSO_WM_UNIT_DEC_AREA_ID" val="139cb88a369c4b2ab0eac2d0d2bedd20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5f8e98001ea4c1db38d999d017d723b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DEFAULT_FONT" val="80;88;2"/>
  <p:tag name="KSO_WM_UNIT_BLOCK" val="0"/>
  <p:tag name="KSO_WM_UNIT_DEC_AREA_ID" val="e90cfe794ce74dceb2f31466f425627f"/>
  <p:tag name="KSO_WM_UNIT_ISCONTENTSTITLE" val="0"/>
  <p:tag name="KSO_WM_UNIT_ISNUMDGMTITLE" val="0"/>
  <p:tag name="KSO_WM_UNIT_PRESET_TEXT" val="简约风营销策划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968_1*a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  <p:tag name="KSO_WM_TEMPLATE_ASSEMBLE_XID" val="6311ab4da35593066d0a4d0c"/>
  <p:tag name="KSO_WM_TEMPLATE_ASSEMBLE_GROUPID" val="6302e1cea35593066dca2f82"/>
</p:tagLst>
</file>

<file path=ppt/tags/tag80.xml><?xml version="1.0" encoding="utf-8"?>
<p:tagLst xmlns:p="http://schemas.openxmlformats.org/presentationml/2006/main">
  <p:tag name="KSO_WM_UNIT_DEFAULT_FONT" val="80;88;2"/>
  <p:tag name="KSO_WM_UNIT_BLOCK" val="0"/>
  <p:tag name="KSO_WM_UNIT_DEC_AREA_ID" val="41a5226b78c44ee785df305fb5f155e5"/>
  <p:tag name="KSO_WM_UNIT_ISCONTENTSTITLE" val="0"/>
  <p:tag name="KSO_WM_UNIT_ISNUMDGMTITLE" val="0"/>
  <p:tag name="KSO_WM_UNIT_PRESET_TEXT" val="感谢各位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968_1*a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146cfd476c8a408dbd481da31d98a24d"/>
  <p:tag name="KSO_WM_UNIT_TEXT_FILL_FORE_SCHEMECOLOR_INDEX_BRIGHTNESS" val="0.15"/>
  <p:tag name="KSO_WM_UNIT_TEXT_FILL_FORE_SCHEMECOLOR_INDEX" val="13"/>
  <p:tag name="KSO_WM_UNIT_TEXT_FILL_TYPE" val="1"/>
  <p:tag name="KSO_WM_TEMPLATE_ASSEMBLE_XID" val="6311ab4ea35593066d0a4dae"/>
  <p:tag name="KSO_WM_TEMPLATE_ASSEMBLE_GROUPID" val="6302e1cea35593066dca2f82"/>
</p:tagLst>
</file>

<file path=ppt/tags/tag81.xml><?xml version="1.0" encoding="utf-8"?>
<p:tagLst xmlns:p="http://schemas.openxmlformats.org/presentationml/2006/main">
  <p:tag name="KSO_WM_UNIT_DEFAULT_FONT" val="24;26;2"/>
  <p:tag name="KSO_WM_UNIT_BLOCK" val="0"/>
  <p:tag name="KSO_WM_UNIT_DEC_AREA_ID" val="453b27ed81a34d9f9557db6f187f5e54"/>
  <p:tag name="KSO_WM_UNIT_SUBTYPE" val="a"/>
  <p:tag name="KSO_WM_UNIT_PRESET_TEXT" val="单击此处添加文本具体内容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6968_1*f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146cfd476c8a408dbd481da31d98a24d"/>
  <p:tag name="KSO_WM_UNIT_TEXT_FILL_FORE_SCHEMECOLOR_INDEX_BRIGHTNESS" val="0.15"/>
  <p:tag name="KSO_WM_UNIT_TEXT_FILL_FORE_SCHEMECOLOR_INDEX" val="13"/>
  <p:tag name="KSO_WM_UNIT_TEXT_FILL_TYPE" val="1"/>
  <p:tag name="KSO_WM_TEMPLATE_ASSEMBLE_XID" val="6311ab4ea35593066d0a4dae"/>
  <p:tag name="KSO_WM_TEMPLATE_ASSEMBLE_GROUPID" val="6302e1cea35593066dca2f82"/>
</p:tagLst>
</file>

<file path=ppt/tags/tag82.xml><?xml version="1.0" encoding="utf-8"?>
<p:tagLst xmlns:p="http://schemas.openxmlformats.org/presentationml/2006/main">
  <p:tag name="KSO_WM_UNIT_DEFAULT_FONT" val="20;22;2"/>
  <p:tag name="KSO_WM_UNIT_BLOCK" val="0"/>
  <p:tag name="KSO_WM_UNIT_DEC_AREA_ID" val="011b4efec53f4bb4a1c236558e68cb1d"/>
  <p:tag name="KSO_WM_UNIT_SUBTYPE" val="b"/>
  <p:tag name="KSO_WM_UNIT_PRESET_TEXT" val="汇报人姓名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6968_1*f*2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146cfd476c8a408dbd481da31d98a24d"/>
  <p:tag name="KSO_WM_UNIT_TEXT_FILL_FORE_SCHEMECOLOR_INDEX_BRIGHTNESS" val="0.15"/>
  <p:tag name="KSO_WM_UNIT_TEXT_FILL_FORE_SCHEMECOLOR_INDEX" val="13"/>
  <p:tag name="KSO_WM_UNIT_TEXT_FILL_TYPE" val="1"/>
  <p:tag name="KSO_WM_TEMPLATE_ASSEMBLE_XID" val="6311ab4ea35593066d0a4dae"/>
  <p:tag name="KSO_WM_TEMPLATE_ASSEMBLE_GROUPID" val="6302e1cea35593066dca2f82"/>
</p:tagLst>
</file>

<file path=ppt/tags/tag8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8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85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0"/>
</p:tagLst>
</file>

<file path=ppt/tags/tag9.xml><?xml version="1.0" encoding="utf-8"?>
<p:tagLst xmlns:p="http://schemas.openxmlformats.org/presentationml/2006/main">
  <p:tag name="KSO_WM_UNIT_DEFAULT_FONT" val="24;26;2"/>
  <p:tag name="KSO_WM_UNIT_BLOCK" val="0"/>
  <p:tag name="KSO_WM_UNIT_DEC_AREA_ID" val="8d0452a251b7404eb3f3441be751ffaf"/>
  <p:tag name="KSO_WM_UNIT_SUBTYPE" val="a"/>
  <p:tag name="KSO_WM_UNIT_PRESET_TEXT" val="单击此处添加文本具体内容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6968_1*f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  <p:tag name="KSO_WM_TEMPLATE_ASSEMBLE_XID" val="6311ab4da35593066d0a4d0c"/>
  <p:tag name="KSO_WM_TEMPLATE_ASSEMBLE_GROUPID" val="6302e1cea35593066dca2f82"/>
</p:tagLst>
</file>

<file path=ppt/tags/tag90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edcb843922df4a47b8c700a765c14114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78cd7ab9cf4acf8ae7f0f82fe9205b"/>
  <p:tag name="KSO_WM_SLIDE_BACKGROUND_TYPE" val="frame"/>
</p:tagLst>
</file>

<file path=ppt/tags/tag91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1"/>
</p:tagLst>
</file>

<file path=ppt/tags/tag97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13630f5df64b406fbc946b7397c9e6bd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1f9576b56a4984856d67551e501810"/>
  <p:tag name="KSO_WM_SLIDE_BACKGROUND_TYPE" val="leftRight"/>
</p:tagLst>
</file>

<file path=ppt/tags/tag98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F3F1EC"/>
      </a:dk2>
      <a:lt2>
        <a:srgbClr val="FFFFFF"/>
      </a:lt2>
      <a:accent1>
        <a:srgbClr val="F0B400"/>
      </a:accent1>
      <a:accent2>
        <a:srgbClr val="B1C832"/>
      </a:accent2>
      <a:accent3>
        <a:srgbClr val="6FD26C"/>
      </a:accent3>
      <a:accent4>
        <a:srgbClr val="00D5A5"/>
      </a:accent4>
      <a:accent5>
        <a:srgbClr val="00D3D4"/>
      </a:accent5>
      <a:accent6>
        <a:srgbClr val="00CCF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</Words>
  <Application>WPS 演示</Application>
  <PresentationFormat/>
  <Paragraphs>65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宋体</vt:lpstr>
      <vt:lpstr>Wingdings</vt:lpstr>
      <vt:lpstr>Helvetica Neue</vt:lpstr>
      <vt:lpstr>Helvetica Neue Medium</vt:lpstr>
      <vt:lpstr>汉仪中简黑简</vt:lpstr>
      <vt:lpstr>汉仪雅酷黑 85W</vt:lpstr>
      <vt:lpstr>汉仪中黑KW</vt:lpstr>
      <vt:lpstr>微软雅黑</vt:lpstr>
      <vt:lpstr>汉仪旗黑</vt:lpstr>
      <vt:lpstr>汉仪雅酷黑 85W</vt:lpstr>
      <vt:lpstr>宋体</vt:lpstr>
      <vt:lpstr>Arial Unicode MS</vt:lpstr>
      <vt:lpstr>汉仪书宋二KW</vt:lpstr>
      <vt:lpstr>Calibri</vt:lpstr>
      <vt:lpstr>Helvetica Neue</vt:lpstr>
      <vt:lpstr>21_BasicWhite</vt:lpstr>
      <vt:lpstr>2_Office 主题​​</vt:lpstr>
      <vt:lpstr>SE-Project WebMusic</vt:lpstr>
      <vt:lpstr>项目选题</vt:lpstr>
      <vt:lpstr>我们为什么听音乐</vt:lpstr>
      <vt:lpstr>传统音乐平台的局限</vt:lpstr>
      <vt:lpstr>需求捕获与描述</vt:lpstr>
      <vt:lpstr>需求捕获与描述 </vt:lpstr>
      <vt:lpstr>需求捕获与描述</vt:lpstr>
      <vt:lpstr>项目开发计划</vt:lpstr>
      <vt:lpstr>demo展示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SE-Project WebMusic</dc:title>
  <dc:creator/>
  <cp:lastModifiedBy>hzoi</cp:lastModifiedBy>
  <cp:revision>31</cp:revision>
  <dcterms:created xsi:type="dcterms:W3CDTF">2022-09-27T05:07:37Z</dcterms:created>
  <dcterms:modified xsi:type="dcterms:W3CDTF">2022-09-27T05:07:37Z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2ED151176E4639D6D1A62D639CD56094</vt:lpwstr>
  </property>
  <property fmtid="{D5CDD505-2E9C-101B-9397-08002B2CF9AE}" pid="3" name="KSOProductBuildVer">
    <vt:lpwstr>2052-4.6.1.7467</vt:lpwstr>
  </property>
</Properties>
</file>